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A7F31F-D66F-46AC-8F13-3B181C979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94C909-764F-4E2D-96DD-F43DDF0DC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DA9816-E303-4D50-9EF9-6E8ECD88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981C-F024-4D03-BEAE-8E3D8B097902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A28633-BB93-45E7-BE34-48CFB5CD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98EACB-A4AB-4D95-ABE8-8220B65A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B5A7-CF42-4C63-B4F6-8ECE7DEB0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95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19AF7D-43B5-4FFC-B860-C17747EC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58141C5-C285-4A8A-BF12-D94A88BCB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CE4E5F-C318-4986-8B8E-5804A3C3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981C-F024-4D03-BEAE-8E3D8B097902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50BF95-555E-4D21-AE66-F79D97B5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422574-B002-448E-B9FB-C4312FCB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B5A7-CF42-4C63-B4F6-8ECE7DEB0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9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255CE59-154A-4695-9552-E3B7AAECA8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4B3C013-BDE6-4249-AFCE-A18B83ECD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851016-7859-49CB-88EB-F7393C240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981C-F024-4D03-BEAE-8E3D8B097902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F2516C-C3C0-4C88-8A00-B8639518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D4E5A6-479D-412D-951D-2BFE44A1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B5A7-CF42-4C63-B4F6-8ECE7DEB0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55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E69E40-376F-422D-A417-F4721991B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049228-7A08-455B-972E-4263D7D21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C7BD6-2AB0-469D-98CD-4D443A6D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981C-F024-4D03-BEAE-8E3D8B097902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31708D-73ED-484D-A2AF-851301E8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E77197-76A5-4960-AFE6-C3B5FAA8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B5A7-CF42-4C63-B4F6-8ECE7DEB0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54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6CBAB6-EE4E-427D-8107-C4502E91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972CBB-9FAA-4955-9506-9E9937E36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AD2F13-873E-412F-A086-8C0C860F7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981C-F024-4D03-BEAE-8E3D8B097902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F48ACB-B78A-457D-824F-46CB19A0B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EDB3F2-2245-410F-ABC8-D30E78A1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B5A7-CF42-4C63-B4F6-8ECE7DEB0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71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14B047-347D-4A73-9C99-A7B1976A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4A091C-D9F2-4E11-959A-353C7177F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6A250A2-D455-4ED3-9952-9D86A41BE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77378E-C9D4-4027-992C-5AD3E932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981C-F024-4D03-BEAE-8E3D8B097902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E6719C8-ADA6-46F8-9904-E5076B99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1363CF8-4BA4-4B7C-99D6-B77CA105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B5A7-CF42-4C63-B4F6-8ECE7DEB0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11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114396-67F4-4D45-8C76-E200A015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176F9A-A167-4307-BE90-691207491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446966D-3569-47EB-9FBC-DD796B90B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C2EE172-8E2B-4985-B1DC-AC42C1682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58A4820-423D-449B-8E1C-E9CE2C3D7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2B40B6A-3A83-4D5F-835D-061479ED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981C-F024-4D03-BEAE-8E3D8B097902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7873385-99C6-4377-84B0-DABB1CF85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EDF594D-780F-4AF9-9A7C-02A4BB1A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B5A7-CF42-4C63-B4F6-8ECE7DEB0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84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CB1CF7-358A-4A70-9394-9B7F3A6C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235EFF3-441F-4181-A4FE-8522489D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981C-F024-4D03-BEAE-8E3D8B097902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228B82-8FDB-46D2-86C5-54834A75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E6C335-103C-438F-8968-47991834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B5A7-CF42-4C63-B4F6-8ECE7DEB0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82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0F60BF3-6FF7-4F0F-848F-8C0C7DAD0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981C-F024-4D03-BEAE-8E3D8B097902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A3CBCF8-9CEC-4875-9505-74E815B6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B29871-9997-4E6D-A274-CB6FDBFE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B5A7-CF42-4C63-B4F6-8ECE7DEB0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19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2A3D2D-6068-4E5A-B119-6E954E54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3B3C0-07F6-4FD3-9E35-7DB6859AB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63BFAD-E946-4FDB-AC22-3763E2CD4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8BC6A4-4394-4441-8893-81999B15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981C-F024-4D03-BEAE-8E3D8B097902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D672249-717D-41FC-80A4-31DEE37E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E751FB-7475-4761-B5A8-4E0DA8A8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B5A7-CF42-4C63-B4F6-8ECE7DEB0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29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E992FC-2CA2-4CA8-81BC-82A8C5F5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EB35058-DBEF-4E78-9AFD-F66445F2E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E4BA2CD-41BB-4300-9500-6C9F9CB8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EC4D4E-125B-4865-B86F-0310BDB6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981C-F024-4D03-BEAE-8E3D8B097902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315EA35-B2C9-4A2C-9D82-D377F6BD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683AC1-CBAC-4EC4-9E98-85FCFD19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B5A7-CF42-4C63-B4F6-8ECE7DEB0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93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57B46CC-5746-4C81-96AE-0E98BD00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B1D4AC-D6D7-4790-A57C-67EBD2510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786FED-9272-433F-80E0-F20115EDB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9981C-F024-4D03-BEAE-8E3D8B097902}" type="datetimeFigureOut">
              <a:rPr kumimoji="1" lang="ja-JP" altLang="en-US" smtClean="0"/>
              <a:t>2024/3/15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EE1007-DD2B-4D68-97E2-C21F800BB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CA6A8B-57A5-4198-A20E-6CD0832DE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B5A7-CF42-4C63-B4F6-8ECE7DEB0A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42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8665D1-2529-49B4-99E0-BEE22A548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DEEC1C7-6969-4BA6-AB96-75B2367A84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25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83D18BD-C277-4308-8380-3247BD54C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35" y="195952"/>
            <a:ext cx="8764524" cy="6563106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519DF2BA-88C0-49A4-A46E-6579230CB7BE}"/>
              </a:ext>
            </a:extLst>
          </p:cNvPr>
          <p:cNvSpPr/>
          <p:nvPr/>
        </p:nvSpPr>
        <p:spPr>
          <a:xfrm>
            <a:off x="5704514" y="5679347"/>
            <a:ext cx="1149292" cy="1082180"/>
          </a:xfrm>
          <a:prstGeom prst="ellipse">
            <a:avLst/>
          </a:prstGeom>
          <a:noFill/>
          <a:ln w="730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1C1D25D1-7242-4896-ABAB-C5372E22484F}"/>
              </a:ext>
            </a:extLst>
          </p:cNvPr>
          <p:cNvSpPr/>
          <p:nvPr/>
        </p:nvSpPr>
        <p:spPr>
          <a:xfrm>
            <a:off x="9582541" y="2031605"/>
            <a:ext cx="634481" cy="618289"/>
          </a:xfrm>
          <a:prstGeom prst="ellipse">
            <a:avLst/>
          </a:prstGeom>
          <a:noFill/>
          <a:ln w="730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9E54B05-4129-4302-A03D-15B66ABB1587}"/>
              </a:ext>
            </a:extLst>
          </p:cNvPr>
          <p:cNvCxnSpPr/>
          <p:nvPr/>
        </p:nvCxnSpPr>
        <p:spPr>
          <a:xfrm flipH="1">
            <a:off x="10226351" y="2276669"/>
            <a:ext cx="55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>
            <a:extLst>
              <a:ext uri="{FF2B5EF4-FFF2-40B4-BE49-F238E27FC236}">
                <a16:creationId xmlns:a16="http://schemas.microsoft.com/office/drawing/2014/main" id="{DB45C10D-976C-48FE-88EB-EB9EBF3EBFAB}"/>
              </a:ext>
            </a:extLst>
          </p:cNvPr>
          <p:cNvSpPr/>
          <p:nvPr/>
        </p:nvSpPr>
        <p:spPr>
          <a:xfrm>
            <a:off x="6683831" y="1385324"/>
            <a:ext cx="634481" cy="618289"/>
          </a:xfrm>
          <a:prstGeom prst="ellipse">
            <a:avLst/>
          </a:prstGeom>
          <a:noFill/>
          <a:ln w="730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7BF8B7DC-F2AA-4100-8202-8710DA76F4FC}"/>
              </a:ext>
            </a:extLst>
          </p:cNvPr>
          <p:cNvSpPr/>
          <p:nvPr/>
        </p:nvSpPr>
        <p:spPr>
          <a:xfrm>
            <a:off x="1550916" y="3071928"/>
            <a:ext cx="1149292" cy="1082180"/>
          </a:xfrm>
          <a:prstGeom prst="ellipse">
            <a:avLst/>
          </a:prstGeom>
          <a:noFill/>
          <a:ln w="730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B3DC43D-7539-4C01-BE55-88AC77DA93FC}"/>
              </a:ext>
            </a:extLst>
          </p:cNvPr>
          <p:cNvCxnSpPr>
            <a:cxnSpLocks/>
            <a:stCxn id="10" idx="2"/>
            <a:endCxn id="20" idx="3"/>
          </p:cNvCxnSpPr>
          <p:nvPr/>
        </p:nvCxnSpPr>
        <p:spPr>
          <a:xfrm flipH="1">
            <a:off x="5615183" y="1694469"/>
            <a:ext cx="1068648" cy="434538"/>
          </a:xfrm>
          <a:prstGeom prst="line">
            <a:avLst/>
          </a:prstGeom>
          <a:ln w="730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2D063C5-EC9D-4B83-BB05-436B65E98EF5}"/>
              </a:ext>
            </a:extLst>
          </p:cNvPr>
          <p:cNvCxnSpPr>
            <a:cxnSpLocks/>
            <a:stCxn id="11" idx="7"/>
            <a:endCxn id="20" idx="2"/>
          </p:cNvCxnSpPr>
          <p:nvPr/>
        </p:nvCxnSpPr>
        <p:spPr>
          <a:xfrm flipV="1">
            <a:off x="2531898" y="2544505"/>
            <a:ext cx="1132354" cy="685905"/>
          </a:xfrm>
          <a:prstGeom prst="line">
            <a:avLst/>
          </a:prstGeom>
          <a:ln w="730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FC7A8BA-34DE-48CA-9B11-23AC7D6E4E1E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5549688" y="2148923"/>
            <a:ext cx="4032853" cy="191827"/>
          </a:xfrm>
          <a:prstGeom prst="line">
            <a:avLst/>
          </a:prstGeom>
          <a:ln w="730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DC41B8E-AB0C-4E0C-A24A-9C53085A21E4}"/>
              </a:ext>
            </a:extLst>
          </p:cNvPr>
          <p:cNvCxnSpPr>
            <a:cxnSpLocks/>
            <a:stCxn id="5" idx="0"/>
            <a:endCxn id="20" idx="2"/>
          </p:cNvCxnSpPr>
          <p:nvPr/>
        </p:nvCxnSpPr>
        <p:spPr>
          <a:xfrm flipH="1" flipV="1">
            <a:off x="3664252" y="2544505"/>
            <a:ext cx="2614908" cy="3134842"/>
          </a:xfrm>
          <a:prstGeom prst="line">
            <a:avLst/>
          </a:prstGeom>
          <a:ln w="730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0FFF692-334A-4EA1-9D80-5721524B9805}"/>
              </a:ext>
            </a:extLst>
          </p:cNvPr>
          <p:cNvSpPr txBox="1"/>
          <p:nvPr/>
        </p:nvSpPr>
        <p:spPr>
          <a:xfrm>
            <a:off x="1713320" y="1713508"/>
            <a:ext cx="3901863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</a:rPr>
              <a:t>草で隠れていますが、</a:t>
            </a:r>
            <a:endParaRPr kumimoji="1" lang="en-US" altLang="ja-JP" sz="2400" dirty="0">
              <a:solidFill>
                <a:schemeClr val="bg1"/>
              </a:solidFill>
            </a:endParaRPr>
          </a:p>
          <a:p>
            <a:r>
              <a:rPr lang="ja-JP" altLang="en-US" sz="2400" dirty="0">
                <a:solidFill>
                  <a:schemeClr val="bg1"/>
                </a:solidFill>
              </a:rPr>
              <a:t>四方に杭打ちしてあります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762B26D-5A2A-4048-AA28-557EFDF272C4}"/>
              </a:ext>
            </a:extLst>
          </p:cNvPr>
          <p:cNvSpPr txBox="1"/>
          <p:nvPr/>
        </p:nvSpPr>
        <p:spPr>
          <a:xfrm>
            <a:off x="1624889" y="328513"/>
            <a:ext cx="16612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accent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二の平</a:t>
            </a:r>
          </a:p>
        </p:txBody>
      </p:sp>
    </p:spTree>
    <p:extLst>
      <p:ext uri="{BB962C8B-B14F-4D97-AF65-F5344CB8AC3E}">
        <p14:creationId xmlns:p14="http://schemas.microsoft.com/office/powerpoint/2010/main" val="1063296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</Words>
  <Application>Microsoft Office PowerPoint</Application>
  <PresentationFormat>ワイド画面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UD デジタル 教科書体 NK-B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三ツ野 友章</dc:creator>
  <cp:lastModifiedBy>三ツ野 友章</cp:lastModifiedBy>
  <cp:revision>2</cp:revision>
  <dcterms:created xsi:type="dcterms:W3CDTF">2024-03-15T04:48:23Z</dcterms:created>
  <dcterms:modified xsi:type="dcterms:W3CDTF">2024-03-15T04:52:55Z</dcterms:modified>
</cp:coreProperties>
</file>