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87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16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1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75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15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38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36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25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65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8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95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DFB8-D4CD-4CF8-B7CB-C6A5A982D08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3AE11-792E-45E5-B91D-3B5DA90ED0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77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971599" y="501096"/>
            <a:ext cx="6920179" cy="4077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923494" y="332656"/>
            <a:ext cx="144016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紫波町役場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223928" y="1133495"/>
            <a:ext cx="2700000" cy="323247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1697361" y="1523246"/>
            <a:ext cx="1584176" cy="3684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職場の同僚、上司、人事担当者等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2152320" y="2778093"/>
            <a:ext cx="1" cy="7273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4824328" y="1133496"/>
            <a:ext cx="2700000" cy="3232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5248861" y="1003909"/>
            <a:ext cx="1850016" cy="2530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相談以外のサポート体制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5042454" y="1346943"/>
            <a:ext cx="2304256" cy="3684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障害者雇用推進者（総務課長）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237765" y="1813010"/>
            <a:ext cx="1872208" cy="36842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障害者雇用推進委員会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5228395" y="2257392"/>
            <a:ext cx="1890948" cy="3684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err="1">
                <a:solidFill>
                  <a:schemeClr val="tx1"/>
                </a:solidFill>
              </a:rPr>
              <a:t>障がい</a:t>
            </a:r>
            <a:r>
              <a:rPr kumimoji="1" lang="ja-JP" altLang="en-US" sz="1200" dirty="0">
                <a:solidFill>
                  <a:schemeClr val="tx1"/>
                </a:solidFill>
              </a:rPr>
              <a:t>者活躍推進計画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5172784" y="3679063"/>
            <a:ext cx="2016224" cy="5356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障害者職業生活相談員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(</a:t>
            </a:r>
            <a:r>
              <a:rPr lang="ja-JP" altLang="en-US" sz="1200" dirty="0">
                <a:solidFill>
                  <a:schemeClr val="tx1"/>
                </a:solidFill>
              </a:rPr>
              <a:t>健康福祉課担当者等</a:t>
            </a:r>
            <a:r>
              <a:rPr lang="en-US" altLang="ja-JP" sz="1200" dirty="0">
                <a:solidFill>
                  <a:schemeClr val="tx1"/>
                </a:solidFill>
              </a:rPr>
              <a:t>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0" name="直線矢印コネクタ 19"/>
          <p:cNvCxnSpPr>
            <a:cxnSpLocks/>
            <a:stCxn id="9" idx="3"/>
            <a:endCxn id="18" idx="0"/>
          </p:cNvCxnSpPr>
          <p:nvPr/>
        </p:nvCxnSpPr>
        <p:spPr>
          <a:xfrm>
            <a:off x="3281537" y="1707458"/>
            <a:ext cx="2899359" cy="197160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4434566" y="2894373"/>
            <a:ext cx="1584176" cy="36842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判断が難しい場合に</a:t>
            </a:r>
            <a:endParaRPr kumimoji="1" lang="en-US" altLang="ja-JP" sz="105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取り次ぎ等</a:t>
            </a:r>
          </a:p>
        </p:txBody>
      </p:sp>
      <p:cxnSp>
        <p:nvCxnSpPr>
          <p:cNvPr id="25" name="直線矢印コネクタ 24"/>
          <p:cNvCxnSpPr>
            <a:cxnSpLocks/>
          </p:cNvCxnSpPr>
          <p:nvPr/>
        </p:nvCxnSpPr>
        <p:spPr>
          <a:xfrm flipH="1">
            <a:off x="2489449" y="3617697"/>
            <a:ext cx="3842" cy="553483"/>
          </a:xfrm>
          <a:prstGeom prst="straightConnector1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cxnSpLocks/>
          </p:cNvCxnSpPr>
          <p:nvPr/>
        </p:nvCxnSpPr>
        <p:spPr>
          <a:xfrm>
            <a:off x="2290432" y="4215187"/>
            <a:ext cx="2879839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1752363" y="4014203"/>
            <a:ext cx="1584176" cy="36842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部署内で解決しない場合、</a:t>
            </a:r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症状等に関する相談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744953" y="1029798"/>
            <a:ext cx="1591586" cy="2530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各部署内での支援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059397" y="4938959"/>
            <a:ext cx="6920179" cy="1728192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5335979" y="4758939"/>
            <a:ext cx="2044333" cy="360040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外部機関の連携</a:t>
            </a:r>
          </a:p>
        </p:txBody>
      </p:sp>
      <p:cxnSp>
        <p:nvCxnSpPr>
          <p:cNvPr id="37" name="直線矢印コネクタ 36"/>
          <p:cNvCxnSpPr>
            <a:cxnSpLocks/>
            <a:endCxn id="36" idx="1"/>
          </p:cNvCxnSpPr>
          <p:nvPr/>
        </p:nvCxnSpPr>
        <p:spPr>
          <a:xfrm>
            <a:off x="2538724" y="4382550"/>
            <a:ext cx="2797255" cy="556409"/>
          </a:xfrm>
          <a:prstGeom prst="straightConnector1">
            <a:avLst/>
          </a:prstGeom>
          <a:ln w="508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円/楕円 43"/>
          <p:cNvSpPr/>
          <p:nvPr/>
        </p:nvSpPr>
        <p:spPr>
          <a:xfrm>
            <a:off x="1118679" y="5474989"/>
            <a:ext cx="1638933" cy="106359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2863396" y="5483144"/>
            <a:ext cx="1596689" cy="108594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4582873" y="5479019"/>
            <a:ext cx="3160098" cy="1063596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59398" y="5555848"/>
            <a:ext cx="169821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/>
              <a:t>【</a:t>
            </a:r>
            <a:r>
              <a:rPr lang="ja-JP" altLang="en-US" sz="1200" dirty="0"/>
              <a:t>外部の支援機関</a:t>
            </a:r>
            <a:r>
              <a:rPr lang="en-US" altLang="ja-JP" sz="1200" dirty="0"/>
              <a:t>】</a:t>
            </a: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・岩手労働局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/>
              <a:t>・職業安定所</a:t>
            </a:r>
          </a:p>
          <a:p>
            <a:r>
              <a:rPr kumimoji="1" lang="ja-JP" altLang="en-US" sz="900" dirty="0"/>
              <a:t>　　・</a:t>
            </a:r>
            <a:r>
              <a:rPr lang="ja-JP" altLang="ja-JP" sz="900" dirty="0"/>
              <a:t>岩手障害者職業センター</a:t>
            </a:r>
            <a:endParaRPr lang="en-US" altLang="ja-JP" sz="900" dirty="0"/>
          </a:p>
          <a:p>
            <a:r>
              <a:rPr kumimoji="1" lang="ja-JP" altLang="en-US" sz="900" dirty="0"/>
              <a:t>　　・盛岡広域障害者</a:t>
            </a:r>
            <a:endParaRPr kumimoji="1" lang="en-US" altLang="ja-JP" sz="900" dirty="0"/>
          </a:p>
          <a:p>
            <a:r>
              <a:rPr kumimoji="1" lang="ja-JP" altLang="en-US" sz="900" dirty="0"/>
              <a:t>　　　　就業・生活支援</a:t>
            </a:r>
            <a:r>
              <a:rPr lang="ja-JP" altLang="ja-JP" sz="900" dirty="0"/>
              <a:t>センター</a:t>
            </a:r>
            <a:endParaRPr kumimoji="1" lang="ja-JP" altLang="en-US" sz="9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87824" y="5661248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/>
              <a:t>【</a:t>
            </a:r>
            <a:r>
              <a:rPr lang="ja-JP" altLang="en-US" sz="1200" dirty="0"/>
              <a:t>外部の専門家</a:t>
            </a:r>
            <a:r>
              <a:rPr lang="en-US" altLang="ja-JP" sz="1200" dirty="0"/>
              <a:t>】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・健康管理医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/>
              <a:t>・精神保健福祉士など</a:t>
            </a:r>
            <a:endParaRPr kumimoji="1" lang="ja-JP" altLang="en-US" sz="12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79057" y="5661248"/>
            <a:ext cx="2963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/>
              <a:t>【</a:t>
            </a:r>
            <a:r>
              <a:rPr lang="ja-JP" altLang="en-US" sz="1200" dirty="0"/>
              <a:t>主に生活支援</a:t>
            </a:r>
            <a:r>
              <a:rPr lang="en-US" altLang="ja-JP" sz="1200" dirty="0"/>
              <a:t>】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・</a:t>
            </a:r>
            <a:r>
              <a:rPr lang="ja-JP" altLang="en-US" sz="1200" dirty="0" err="1">
                <a:solidFill>
                  <a:schemeClr val="tx1"/>
                </a:solidFill>
              </a:rPr>
              <a:t>紫波地域障がい</a:t>
            </a:r>
            <a:r>
              <a:rPr lang="ja-JP" altLang="en-US" sz="1200" dirty="0">
                <a:solidFill>
                  <a:schemeClr val="tx1"/>
                </a:solidFill>
              </a:rPr>
              <a:t>者基幹相談支援センター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/>
              <a:t>・紫波町障害者自立支援協議会</a:t>
            </a:r>
            <a:endParaRPr lang="en-US" altLang="ja-JP" sz="1200" dirty="0"/>
          </a:p>
          <a:p>
            <a:pPr algn="ctr"/>
            <a:endParaRPr lang="ja-JP" altLang="en-US" sz="1200" dirty="0"/>
          </a:p>
          <a:p>
            <a:endParaRPr kumimoji="1" lang="ja-JP" altLang="en-US" sz="1200" dirty="0"/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943" y="3262797"/>
            <a:ext cx="562043" cy="562043"/>
          </a:xfrm>
          <a:prstGeom prst="rect">
            <a:avLst/>
          </a:prstGeom>
        </p:spPr>
      </p:pic>
      <p:sp>
        <p:nvSpPr>
          <p:cNvPr id="63" name="テキスト ボックス 62"/>
          <p:cNvSpPr txBox="1"/>
          <p:nvPr/>
        </p:nvSpPr>
        <p:spPr>
          <a:xfrm>
            <a:off x="4163153" y="193070"/>
            <a:ext cx="4680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第２期紫波町</a:t>
            </a:r>
            <a:r>
              <a:rPr kumimoji="1" lang="ja-JP" altLang="en-US" sz="1400" b="1" dirty="0" err="1"/>
              <a:t>教育委員会障がい</a:t>
            </a:r>
            <a:r>
              <a:rPr kumimoji="1" lang="ja-JP" altLang="en-US" sz="1400" b="1" dirty="0"/>
              <a:t>者活躍推進計画　体制図</a:t>
            </a:r>
          </a:p>
        </p:txBody>
      </p:sp>
      <p:cxnSp>
        <p:nvCxnSpPr>
          <p:cNvPr id="65" name="直線矢印コネクタ 64"/>
          <p:cNvCxnSpPr/>
          <p:nvPr/>
        </p:nvCxnSpPr>
        <p:spPr>
          <a:xfrm flipH="1" flipV="1">
            <a:off x="2489449" y="1891670"/>
            <a:ext cx="15516" cy="1021533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角丸四角形 7"/>
          <p:cNvSpPr/>
          <p:nvPr/>
        </p:nvSpPr>
        <p:spPr>
          <a:xfrm>
            <a:off x="1619672" y="2766633"/>
            <a:ext cx="1800200" cy="43204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err="1">
                <a:solidFill>
                  <a:schemeClr val="tx1"/>
                </a:solidFill>
              </a:rPr>
              <a:t>障がい</a:t>
            </a:r>
            <a:r>
              <a:rPr kumimoji="1" lang="ja-JP" altLang="en-US" sz="1400" dirty="0">
                <a:solidFill>
                  <a:schemeClr val="tx1"/>
                </a:solidFill>
              </a:rPr>
              <a:t>者である職員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1727683" y="2237298"/>
            <a:ext cx="1584176" cy="36842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業務内容や人事制度等、職業生活に関する身近な相談</a:t>
            </a:r>
          </a:p>
        </p:txBody>
      </p:sp>
      <p:cxnSp>
        <p:nvCxnSpPr>
          <p:cNvPr id="51" name="直線矢印コネクタ 50"/>
          <p:cNvCxnSpPr>
            <a:cxnSpLocks/>
            <a:stCxn id="23" idx="2"/>
            <a:endCxn id="47" idx="1"/>
          </p:cNvCxnSpPr>
          <p:nvPr/>
        </p:nvCxnSpPr>
        <p:spPr>
          <a:xfrm>
            <a:off x="2544451" y="4382627"/>
            <a:ext cx="2501208" cy="1252152"/>
          </a:xfrm>
          <a:prstGeom prst="straightConnector1">
            <a:avLst/>
          </a:prstGeom>
          <a:ln w="508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3347855" y="4529477"/>
            <a:ext cx="1368161" cy="2294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必要に応じて相談</a:t>
            </a:r>
          </a:p>
        </p:txBody>
      </p:sp>
      <p:sp>
        <p:nvSpPr>
          <p:cNvPr id="42" name="角丸四角形 41"/>
          <p:cNvSpPr/>
          <p:nvPr/>
        </p:nvSpPr>
        <p:spPr>
          <a:xfrm>
            <a:off x="2555777" y="5006937"/>
            <a:ext cx="2016223" cy="4027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職場以外の日常生活、症状等に関する相談</a:t>
            </a:r>
          </a:p>
        </p:txBody>
      </p:sp>
    </p:spTree>
    <p:extLst>
      <p:ext uri="{BB962C8B-B14F-4D97-AF65-F5344CB8AC3E}">
        <p14:creationId xmlns:p14="http://schemas.microsoft.com/office/powerpoint/2010/main" val="2403981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192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佐々木　浩道</dc:creator>
  <cp:lastModifiedBy>沼田　信一</cp:lastModifiedBy>
  <cp:revision>17</cp:revision>
  <cp:lastPrinted>2020-04-06T01:14:30Z</cp:lastPrinted>
  <dcterms:created xsi:type="dcterms:W3CDTF">2020-03-23T04:00:37Z</dcterms:created>
  <dcterms:modified xsi:type="dcterms:W3CDTF">2023-03-27T08:06:22Z</dcterms:modified>
</cp:coreProperties>
</file>